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9" r:id="rId7"/>
    <p:sldId id="274" r:id="rId8"/>
    <p:sldId id="330" r:id="rId9"/>
    <p:sldId id="332" r:id="rId10"/>
    <p:sldId id="257" r:id="rId11"/>
    <p:sldId id="263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92" r:id="rId25"/>
    <p:sldId id="275" r:id="rId26"/>
    <p:sldId id="276" r:id="rId27"/>
    <p:sldId id="277" r:id="rId28"/>
    <p:sldId id="280" r:id="rId29"/>
    <p:sldId id="286" r:id="rId30"/>
    <p:sldId id="284" r:id="rId31"/>
    <p:sldId id="285" r:id="rId32"/>
    <p:sldId id="287" r:id="rId33"/>
    <p:sldId id="288" r:id="rId34"/>
    <p:sldId id="278" r:id="rId35"/>
    <p:sldId id="281" r:id="rId36"/>
    <p:sldId id="283" r:id="rId37"/>
    <p:sldId id="279" r:id="rId38"/>
    <p:sldId id="327" r:id="rId39"/>
    <p:sldId id="289" r:id="rId40"/>
    <p:sldId id="325" r:id="rId41"/>
    <p:sldId id="326" r:id="rId42"/>
    <p:sldId id="677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E6E6"/>
    <a:srgbClr val="A252FF"/>
    <a:srgbClr val="BF2E1B"/>
    <a:srgbClr val="BD271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E7E65-D061-422D-B45A-8A8034963783}" v="1" dt="2023-11-06T13:01:21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42" autoAdjust="0"/>
    <p:restoredTop sz="86393"/>
  </p:normalViewPr>
  <p:slideViewPr>
    <p:cSldViewPr snapToGrid="0">
      <p:cViewPr varScale="1">
        <p:scale>
          <a:sx n="71" d="100"/>
          <a:sy n="71" d="100"/>
        </p:scale>
        <p:origin x="600" y="43"/>
      </p:cViewPr>
      <p:guideLst>
        <p:guide orient="horz" pos="958"/>
        <p:guide pos="24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Appiani" userId="127408e6-adc6-46d1-b9e1-771a05a9b6a6" providerId="ADAL" clId="{35E86338-D5A8-DE41-B0A8-32EEFD84C80D}"/>
    <pc:docChg chg="undo custSel addSld modSld">
      <pc:chgData name="Alessandro Appiani" userId="127408e6-adc6-46d1-b9e1-771a05a9b6a6" providerId="ADAL" clId="{35E86338-D5A8-DE41-B0A8-32EEFD84C80D}" dt="2023-10-31T09:34:56.364" v="86" actId="1076"/>
      <pc:docMkLst>
        <pc:docMk/>
      </pc:docMkLst>
      <pc:sldChg chg="mod modShow">
        <pc:chgData name="Alessandro Appiani" userId="127408e6-adc6-46d1-b9e1-771a05a9b6a6" providerId="ADAL" clId="{35E86338-D5A8-DE41-B0A8-32EEFD84C80D}" dt="2023-10-31T09:32:58.527" v="1" actId="729"/>
        <pc:sldMkLst>
          <pc:docMk/>
          <pc:sldMk cId="1587421281" sldId="677"/>
        </pc:sldMkLst>
      </pc:sldChg>
      <pc:sldChg chg="delSp modSp add mod">
        <pc:chgData name="Alessandro Appiani" userId="127408e6-adc6-46d1-b9e1-771a05a9b6a6" providerId="ADAL" clId="{35E86338-D5A8-DE41-B0A8-32EEFD84C80D}" dt="2023-10-31T09:34:56.364" v="86" actId="1076"/>
        <pc:sldMkLst>
          <pc:docMk/>
          <pc:sldMk cId="3966439926" sldId="685"/>
        </pc:sldMkLst>
        <pc:spChg chg="del">
          <ac:chgData name="Alessandro Appiani" userId="127408e6-adc6-46d1-b9e1-771a05a9b6a6" providerId="ADAL" clId="{35E86338-D5A8-DE41-B0A8-32EEFD84C80D}" dt="2023-10-31T09:33:04.168" v="3" actId="478"/>
          <ac:spMkLst>
            <pc:docMk/>
            <pc:sldMk cId="3966439926" sldId="685"/>
            <ac:spMk id="11" creationId="{5994D9C8-5653-B524-5560-E1840EA2637C}"/>
          </ac:spMkLst>
        </pc:spChg>
        <pc:spChg chg="mod">
          <ac:chgData name="Alessandro Appiani" userId="127408e6-adc6-46d1-b9e1-771a05a9b6a6" providerId="ADAL" clId="{35E86338-D5A8-DE41-B0A8-32EEFD84C80D}" dt="2023-10-31T09:34:56.364" v="86" actId="1076"/>
          <ac:spMkLst>
            <pc:docMk/>
            <pc:sldMk cId="3966439926" sldId="685"/>
            <ac:spMk id="12" creationId="{CA8919AE-3572-BE20-F47B-4FA152F4589C}"/>
          </ac:spMkLst>
        </pc:spChg>
        <pc:grpChg chg="mod">
          <ac:chgData name="Alessandro Appiani" userId="127408e6-adc6-46d1-b9e1-771a05a9b6a6" providerId="ADAL" clId="{35E86338-D5A8-DE41-B0A8-32EEFD84C80D}" dt="2023-10-31T09:33:21.850" v="7" actId="1076"/>
          <ac:grpSpMkLst>
            <pc:docMk/>
            <pc:sldMk cId="3966439926" sldId="685"/>
            <ac:grpSpMk id="7" creationId="{3F71381B-ED7A-D0BA-73B1-A4028231B476}"/>
          </ac:grpSpMkLst>
        </pc:grpChg>
        <pc:picChg chg="mod">
          <ac:chgData name="Alessandro Appiani" userId="127408e6-adc6-46d1-b9e1-771a05a9b6a6" providerId="ADAL" clId="{35E86338-D5A8-DE41-B0A8-32EEFD84C80D}" dt="2023-10-31T09:33:14.063" v="6" actId="1076"/>
          <ac:picMkLst>
            <pc:docMk/>
            <pc:sldMk cId="3966439926" sldId="685"/>
            <ac:picMk id="5" creationId="{5467365D-BD91-7680-3246-81473F096F1B}"/>
          </ac:picMkLst>
        </pc:picChg>
        <pc:picChg chg="del">
          <ac:chgData name="Alessandro Appiani" userId="127408e6-adc6-46d1-b9e1-771a05a9b6a6" providerId="ADAL" clId="{35E86338-D5A8-DE41-B0A8-32EEFD84C80D}" dt="2023-10-31T09:33:02.481" v="2" actId="478"/>
          <ac:picMkLst>
            <pc:docMk/>
            <pc:sldMk cId="3966439926" sldId="685"/>
            <ac:picMk id="13" creationId="{8C802D06-125B-F774-7B1B-1D0CA9398F5E}"/>
          </ac:picMkLst>
        </pc:picChg>
      </pc:sldChg>
    </pc:docChg>
  </pc:docChgLst>
  <pc:docChgLst>
    <pc:chgData name="Gloria Damonte" userId="587962b1-48e8-42f0-952a-17dbdecd9d75" providerId="ADAL" clId="{4E5E7E65-D061-422D-B45A-8A8034963783}"/>
    <pc:docChg chg="undo custSel delSld modSld">
      <pc:chgData name="Gloria Damonte" userId="587962b1-48e8-42f0-952a-17dbdecd9d75" providerId="ADAL" clId="{4E5E7E65-D061-422D-B45A-8A8034963783}" dt="2023-11-06T13:02:44.408" v="76" actId="47"/>
      <pc:docMkLst>
        <pc:docMk/>
      </pc:docMkLst>
      <pc:sldChg chg="addSp delSp modSp mod modShow">
        <pc:chgData name="Gloria Damonte" userId="587962b1-48e8-42f0-952a-17dbdecd9d75" providerId="ADAL" clId="{4E5E7E65-D061-422D-B45A-8A8034963783}" dt="2023-11-06T13:01:47.741" v="75" actId="1076"/>
        <pc:sldMkLst>
          <pc:docMk/>
          <pc:sldMk cId="1587421281" sldId="677"/>
        </pc:sldMkLst>
        <pc:spChg chg="add mod">
          <ac:chgData name="Gloria Damonte" userId="587962b1-48e8-42f0-952a-17dbdecd9d75" providerId="ADAL" clId="{4E5E7E65-D061-422D-B45A-8A8034963783}" dt="2023-11-06T13:01:47.741" v="75" actId="1076"/>
          <ac:spMkLst>
            <pc:docMk/>
            <pc:sldMk cId="1587421281" sldId="677"/>
            <ac:spMk id="2" creationId="{BDA8038A-C325-A8BF-E5E2-C3C82B32312E}"/>
          </ac:spMkLst>
        </pc:spChg>
        <pc:spChg chg="add mod">
          <ac:chgData name="Gloria Damonte" userId="587962b1-48e8-42f0-952a-17dbdecd9d75" providerId="ADAL" clId="{4E5E7E65-D061-422D-B45A-8A8034963783}" dt="2023-11-06T13:01:32.250" v="72" actId="1076"/>
          <ac:spMkLst>
            <pc:docMk/>
            <pc:sldMk cId="1587421281" sldId="677"/>
            <ac:spMk id="4" creationId="{D2D81507-599B-4806-D916-729A65A08DA9}"/>
          </ac:spMkLst>
        </pc:spChg>
        <pc:spChg chg="mod">
          <ac:chgData name="Gloria Damonte" userId="587962b1-48e8-42f0-952a-17dbdecd9d75" providerId="ADAL" clId="{4E5E7E65-D061-422D-B45A-8A8034963783}" dt="2023-11-06T13:01:43.253" v="74" actId="1076"/>
          <ac:spMkLst>
            <pc:docMk/>
            <pc:sldMk cId="1587421281" sldId="677"/>
            <ac:spMk id="11" creationId="{5994D9C8-5653-B524-5560-E1840EA2637C}"/>
          </ac:spMkLst>
        </pc:spChg>
        <pc:spChg chg="del">
          <ac:chgData name="Gloria Damonte" userId="587962b1-48e8-42f0-952a-17dbdecd9d75" providerId="ADAL" clId="{4E5E7E65-D061-422D-B45A-8A8034963783}" dt="2023-11-06T13:01:17.198" v="67" actId="478"/>
          <ac:spMkLst>
            <pc:docMk/>
            <pc:sldMk cId="1587421281" sldId="677"/>
            <ac:spMk id="12" creationId="{CA8919AE-3572-BE20-F47B-4FA152F4589C}"/>
          </ac:spMkLst>
        </pc:spChg>
        <pc:grpChg chg="add del mod">
          <ac:chgData name="Gloria Damonte" userId="587962b1-48e8-42f0-952a-17dbdecd9d75" providerId="ADAL" clId="{4E5E7E65-D061-422D-B45A-8A8034963783}" dt="2023-11-06T13:01:00.331" v="64" actId="21"/>
          <ac:grpSpMkLst>
            <pc:docMk/>
            <pc:sldMk cId="1587421281" sldId="677"/>
            <ac:grpSpMk id="7" creationId="{3F71381B-ED7A-D0BA-73B1-A4028231B476}"/>
          </ac:grpSpMkLst>
        </pc:grpChg>
        <pc:picChg chg="mod ord">
          <ac:chgData name="Gloria Damonte" userId="587962b1-48e8-42f0-952a-17dbdecd9d75" providerId="ADAL" clId="{4E5E7E65-D061-422D-B45A-8A8034963783}" dt="2023-11-06T13:00:45.839" v="59" actId="1076"/>
          <ac:picMkLst>
            <pc:docMk/>
            <pc:sldMk cId="1587421281" sldId="677"/>
            <ac:picMk id="5" creationId="{5467365D-BD91-7680-3246-81473F096F1B}"/>
          </ac:picMkLst>
        </pc:picChg>
        <pc:picChg chg="del">
          <ac:chgData name="Gloria Damonte" userId="587962b1-48e8-42f0-952a-17dbdecd9d75" providerId="ADAL" clId="{4E5E7E65-D061-422D-B45A-8A8034963783}" dt="2023-11-06T13:01:08.513" v="65" actId="478"/>
          <ac:picMkLst>
            <pc:docMk/>
            <pc:sldMk cId="1587421281" sldId="677"/>
            <ac:picMk id="10" creationId="{E9DFD768-5AC6-301D-B0FD-B617767830EB}"/>
          </ac:picMkLst>
        </pc:picChg>
        <pc:picChg chg="del">
          <ac:chgData name="Gloria Damonte" userId="587962b1-48e8-42f0-952a-17dbdecd9d75" providerId="ADAL" clId="{4E5E7E65-D061-422D-B45A-8A8034963783}" dt="2023-11-06T13:00:23.706" v="11" actId="478"/>
          <ac:picMkLst>
            <pc:docMk/>
            <pc:sldMk cId="1587421281" sldId="677"/>
            <ac:picMk id="13" creationId="{8C802D06-125B-F774-7B1B-1D0CA9398F5E}"/>
          </ac:picMkLst>
        </pc:picChg>
      </pc:sldChg>
      <pc:sldChg chg="del">
        <pc:chgData name="Gloria Damonte" userId="587962b1-48e8-42f0-952a-17dbdecd9d75" providerId="ADAL" clId="{4E5E7E65-D061-422D-B45A-8A8034963783}" dt="2023-11-06T13:02:44.408" v="76" actId="47"/>
        <pc:sldMkLst>
          <pc:docMk/>
          <pc:sldMk cId="3966439926" sldId="6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20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20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8">
            <a:extLst>
              <a:ext uri="{FF2B5EF4-FFF2-40B4-BE49-F238E27FC236}">
                <a16:creationId xmlns:a16="http://schemas.microsoft.com/office/drawing/2014/main" id="{A48C504F-35E4-295E-72FE-89D1137D174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magine 14" descr="Immagine che contiene nero, bianco e nero, luce, web&#10;&#10;Descrizione generata automaticamente">
            <a:extLst>
              <a:ext uri="{FF2B5EF4-FFF2-40B4-BE49-F238E27FC236}">
                <a16:creationId xmlns:a16="http://schemas.microsoft.com/office/drawing/2014/main" id="{B1EE2D10-FD40-962E-DF63-FB673B2F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55249"/>
            <a:ext cx="12192000" cy="5302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2A9310-7BAA-4E75-0276-729BA2A90A0F}"/>
              </a:ext>
            </a:extLst>
          </p:cNvPr>
          <p:cNvSpPr/>
          <p:nvPr userDrawn="1"/>
        </p:nvSpPr>
        <p:spPr>
          <a:xfrm>
            <a:off x="592282" y="1122218"/>
            <a:ext cx="10935322" cy="5185064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4575A2-3EDB-47FF-B6D3-14375B072C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073022"/>
            <a:ext cx="10515600" cy="1574044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IL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F6D73-6BF3-4D63-9907-1AB4BB7F29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765266"/>
            <a:ext cx="5179828" cy="1437049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IL SOTTOTITOLO DELLO SCHEMA</a:t>
            </a:r>
          </a:p>
        </p:txBody>
      </p:sp>
      <p:pic>
        <p:nvPicPr>
          <p:cNvPr id="17" name="Immagine 16" descr="Immagine che contiene Elementi grafici, Carattere, grafica, bianco&#10;&#10;Descrizione generata automaticamente">
            <a:extLst>
              <a:ext uri="{FF2B5EF4-FFF2-40B4-BE49-F238E27FC236}">
                <a16:creationId xmlns:a16="http://schemas.microsoft.com/office/drawing/2014/main" id="{84A656C2-30FB-3EC9-6D74-3CC0317C45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9" y="436032"/>
            <a:ext cx="1359931" cy="196326"/>
          </a:xfrm>
          <a:prstGeom prst="rect">
            <a:avLst/>
          </a:prstGeom>
        </p:spPr>
      </p:pic>
      <p:pic>
        <p:nvPicPr>
          <p:cNvPr id="25" name="Immagine 24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BAD7FF4-DF06-0662-B55E-E726D3014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27"/>
          <a:stretch/>
        </p:blipFill>
        <p:spPr>
          <a:xfrm>
            <a:off x="10117385" y="260350"/>
            <a:ext cx="1794020" cy="547691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62027079-02FD-4F05-4E93-75CB00FDCF4F}"/>
              </a:ext>
            </a:extLst>
          </p:cNvPr>
          <p:cNvSpPr txBox="1">
            <a:spLocks/>
          </p:cNvSpPr>
          <p:nvPr userDrawn="1"/>
        </p:nvSpPr>
        <p:spPr>
          <a:xfrm>
            <a:off x="6142911" y="3765266"/>
            <a:ext cx="5179828" cy="143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None/>
              <a:defRPr sz="3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9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E57775D-E34F-4E64-97F3-A87525A7D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61612" y="983973"/>
            <a:ext cx="2628900" cy="5317436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99289A-64BD-4979-A942-E2297EB2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7261" y="365125"/>
            <a:ext cx="8676861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D0AB642-98AF-7BBB-E51A-186497C3DCBF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3D7-638B-DEDF-70EA-8529EFD9F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79C49-6B11-AEB5-F1EB-2814CD47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C761-C774-EEDA-99C7-1DD70497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7413-CE33-EA6B-A700-466C552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D5CF-4B01-3020-B999-42A1AAC3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2126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F04B-EAF8-41C0-9CCB-D6275386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EE0A0-3F33-0ECA-A11A-290CE540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5183-6A8C-5A5A-7B48-FB3430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7B88-BDE2-1686-68A7-2190AA5E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2EB4E-3B8D-0147-7FC4-334DAD15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880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CD7-B29C-A9E1-E0E3-75BF3A9D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4A53-7A88-90BF-D1E9-4C4DE013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6A7D-F100-7E47-7931-9B18EED3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5EFD-0597-BB1C-113B-1495FD6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2BE3-F189-49E5-9294-C9A8671B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3956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50DF-1277-C942-44FA-9E38C8D5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B300-FEB5-35A7-94E7-CE1F2746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5E13-6733-2C09-45E7-0DC9E2DC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C40C8-2848-EF8F-1D3D-8C82602C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9977-2D0F-593C-149B-1B3EFB7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77B2-5DC3-6806-10C4-BD8665AE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172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828A-6550-DDBD-A69D-D94D857F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C8F7F-B116-EA5C-F347-9064444F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91AF4-F247-EEB8-2923-331CFBEC9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C9CC9-81C2-2E6C-E0C9-EA6CC36E9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CFC96-D179-6DC3-4D07-91631E5E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6AF69-DCA7-9307-7EB8-D58A0002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25355-37D0-1ED3-6C78-A2331897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B0115-669E-E4B4-BCAB-499832DE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61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82AE-ACBE-1243-05F2-2F328E1D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FCD1D-79D0-50F8-9AA0-EB70CAF2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6C87-8873-D002-C7BB-38F706DE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B11FD-3E09-2B9D-CC47-2D7AC1D1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510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C6E2B-88BA-A748-7022-4D2FD9B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568B3-0FDF-49E7-27F2-8566815E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EF5A-F712-6F3E-E884-F312A3A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199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C51-5250-368E-492F-82D3BDA8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7F09-4BB6-FDF0-D93F-E7E1E316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8AAB-9CF8-7A33-C2CF-BEB869712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1CBC5-0CD2-24C8-E3F4-4CDE16E1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C14D-5C2D-8702-4813-788A6029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F3F96-D9B8-8D9E-6368-1C5BEDCB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504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1C95-6C9E-4803-3FA2-6BB916A7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56E45-FCF4-E1AA-6997-8105E4295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09A1-F5BD-CF25-91B1-F1C520B2F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75ED4-9197-D134-E755-E49938E6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4237F-DC4A-B985-63F6-1FE5E07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73A2-AB24-7FD8-99ED-B03097F7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3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3">
            <a:extLst>
              <a:ext uri="{FF2B5EF4-FFF2-40B4-BE49-F238E27FC236}">
                <a16:creationId xmlns:a16="http://schemas.microsoft.com/office/drawing/2014/main" id="{C17AB657-4675-67E5-9310-58FDFF9E5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666666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62287E-29F8-405C-B24B-BD20BBD6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471" y="987425"/>
            <a:ext cx="7649816" cy="53239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/>
            </a:lvl1pPr>
            <a:lvl2pPr marL="971550" indent="-514350">
              <a:buFont typeface="Arial" panose="020B0604020202020204" pitchFamily="34" charset="0"/>
              <a:buChar char="•"/>
              <a:defRPr sz="2800"/>
            </a:lvl2pPr>
            <a:lvl3pPr marL="1371600" indent="-457200">
              <a:buFont typeface="Arial" panose="020B0604020202020204" pitchFamily="34" charset="0"/>
              <a:buChar char="•"/>
              <a:defRPr sz="2400"/>
            </a:lvl3pPr>
            <a:lvl4pPr marL="1828800" indent="-4572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4" name="Immagine 2">
            <a:extLst>
              <a:ext uri="{FF2B5EF4-FFF2-40B4-BE49-F238E27FC236}">
                <a16:creationId xmlns:a16="http://schemas.microsoft.com/office/drawing/2014/main" id="{442A895C-34A1-C140-655D-528F38A6D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55475"/>
          <a:stretch/>
        </p:blipFill>
        <p:spPr>
          <a:xfrm>
            <a:off x="283803" y="1333821"/>
            <a:ext cx="3104148" cy="5302751"/>
          </a:xfrm>
          <a:prstGeom prst="roundRect">
            <a:avLst>
              <a:gd name="adj" fmla="val 5006"/>
            </a:avLst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C5CEE6-C1EF-AB58-3C5E-42CF06F7D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414" y="176137"/>
            <a:ext cx="3104148" cy="6460435"/>
            <a:chOff x="196414" y="176137"/>
            <a:chExt cx="3104148" cy="646043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AC72F59-00C3-D50F-7F2F-125A6618534E}"/>
                </a:ext>
              </a:extLst>
            </p:cNvPr>
            <p:cNvSpPr/>
            <p:nvPr userDrawn="1"/>
          </p:nvSpPr>
          <p:spPr>
            <a:xfrm>
              <a:off x="212288" y="176137"/>
              <a:ext cx="3079387" cy="6460435"/>
            </a:xfrm>
            <a:prstGeom prst="roundRect">
              <a:avLst>
                <a:gd name="adj" fmla="val 8472"/>
              </a:avLst>
            </a:prstGeom>
            <a:gradFill flip="none" rotWithShape="1">
              <a:gsLst>
                <a:gs pos="0">
                  <a:srgbClr val="C00000"/>
                </a:gs>
                <a:gs pos="80000">
                  <a:srgbClr val="A252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magine 2" descr="Immagine che contiene nero, bianco e nero, luce, web&#10;&#10;Descrizione generata automaticamente">
              <a:extLst>
                <a:ext uri="{FF2B5EF4-FFF2-40B4-BE49-F238E27FC236}">
                  <a16:creationId xmlns:a16="http://schemas.microsoft.com/office/drawing/2014/main" id="{15C4EDF4-C529-F7BB-E415-2B762910E0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4" r="55475"/>
            <a:stretch/>
          </p:blipFill>
          <p:spPr>
            <a:xfrm>
              <a:off x="196414" y="1325456"/>
              <a:ext cx="3104148" cy="5302751"/>
            </a:xfrm>
            <a:prstGeom prst="roundRect">
              <a:avLst>
                <a:gd name="adj" fmla="val 5006"/>
              </a:avLst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970B759-260C-4427-8EE7-DCC84E8D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94" y="167772"/>
            <a:ext cx="3079388" cy="6460435"/>
          </a:xfrm>
          <a:prstGeom prst="roundRect">
            <a:avLst>
              <a:gd name="adj" fmla="val 1674"/>
            </a:avLst>
          </a:prstGeom>
          <a:noFill/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it-IT" sz="3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it-IT"/>
              <a:t>Fare clic per modificare lo stile del titolo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D5CD3-07FA-A669-14F6-DBB7A6A2E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464" y="623456"/>
            <a:ext cx="2718954" cy="5687892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2685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5A1-8E26-1BED-6AE5-530B404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FF28C-1605-0CF5-67E6-E1F9EF4C8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3E8E-E762-CBD1-1DDB-245081DA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1663-E328-72CF-688D-45C078F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1418-7676-685E-0354-998E62FB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107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40D2-BE35-5917-4484-1679516DB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E563D-17BB-310F-ACD2-AA3CC8A6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B659-DE08-F9BF-675C-B6191F42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8977-0AA4-B4E9-4266-07EDCBB7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936D-554E-5351-217D-789DBB49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84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D736B-D901-4CCD-A28F-C9A06C4C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4D8842-A5E7-4EA3-AD67-ADB3415AE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5F0C89B-76AC-88A3-1858-A9F7E25609F1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3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E8B901E-67B6-8A8D-58FF-043EA1FA4DCD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4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EBE9F-9046-409A-BE66-C8E048C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851A2-8DE9-4433-AEB8-BC8F51AE9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870"/>
            <a:ext cx="5562600" cy="48602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AE27E1-4FB2-4092-8B71-019ABB11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90870"/>
            <a:ext cx="5562599" cy="48602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13D955-74EE-6ED2-AB5C-7641575CD75D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75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lonne con sottotit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A89A9-A2EE-4E4D-AA7D-DDB27CFE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65125"/>
            <a:ext cx="9988826" cy="106610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ABA516-4C8E-4C42-843B-A32DFEE8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078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113983-C092-418F-9669-2A9A1C8FF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078" y="2317688"/>
            <a:ext cx="5520497" cy="4093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B1C361-671B-46CA-8458-22CE9807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3BC65F-16B2-483D-AEBB-5491170C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688"/>
            <a:ext cx="5520496" cy="4093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9EC8BE4-4F00-A6D3-6DB6-6B3A018105E1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5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ACA6A-4FC9-4A68-A945-11DCE0A3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D730CDA-7260-3F55-23DD-501FEDFA6052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779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CE0AF-13AD-2F48-DB9E-7CFFC1A3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6421"/>
            <a:ext cx="9660183" cy="1036292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40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F9B81-17E6-4794-9662-87C02ED3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4FC529-62D2-422F-8CED-8B2C8D42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78E94DB-B7C9-56E8-5602-5303B709189F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5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19B218-04A9-4993-8BD4-D28E8AFE9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58669A-0F64-4FCF-A813-53B1C834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06194"/>
            <a:ext cx="11360425" cy="477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</a:extLst>
          </p:cNvPr>
          <p:cNvSpPr txBox="1"/>
          <p:nvPr userDrawn="1"/>
        </p:nvSpPr>
        <p:spPr>
          <a:xfrm>
            <a:off x="5273421" y="6430297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latin typeface="+mj-lt"/>
              </a:rPr>
              <a:t>©2023 WPC. </a:t>
            </a:r>
            <a:r>
              <a:rPr lang="it-IT" sz="900" dirty="0" err="1">
                <a:latin typeface="+mj-lt"/>
              </a:rPr>
              <a:t>All</a:t>
            </a:r>
            <a:r>
              <a:rPr lang="it-IT" sz="900" dirty="0">
                <a:latin typeface="+mj-lt"/>
              </a:rPr>
              <a:t> </a:t>
            </a:r>
            <a:r>
              <a:rPr lang="it-IT" sz="900" dirty="0" err="1">
                <a:latin typeface="+mj-lt"/>
              </a:rPr>
              <a:t>rights</a:t>
            </a:r>
            <a:r>
              <a:rPr lang="it-IT" sz="900" dirty="0">
                <a:latin typeface="+mj-lt"/>
              </a:rPr>
              <a:t> </a:t>
            </a:r>
            <a:r>
              <a:rPr lang="it-IT" sz="900" dirty="0" err="1">
                <a:latin typeface="+mj-lt"/>
              </a:rPr>
              <a:t>reserved</a:t>
            </a:r>
            <a:r>
              <a:rPr lang="it-IT" sz="900" dirty="0">
                <a:latin typeface="+mj-lt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</a:extLst>
          </p:cNvPr>
          <p:cNvSpPr/>
          <p:nvPr userDrawn="1"/>
        </p:nvSpPr>
        <p:spPr>
          <a:xfrm>
            <a:off x="11669895" y="6392198"/>
            <a:ext cx="329513" cy="329513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5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lang="id-ID" sz="11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d-ID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40" y="6468393"/>
            <a:ext cx="1084371" cy="156024"/>
          </a:xfrm>
          <a:prstGeom prst="rect">
            <a:avLst/>
          </a:prstGeom>
        </p:spPr>
      </p:pic>
      <p:pic>
        <p:nvPicPr>
          <p:cNvPr id="6" name="Immagine 5" descr="Immagine che contiene testo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91560E1B-8117-3F3E-F81B-0E556C6DA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27"/>
          <a:stretch/>
        </p:blipFill>
        <p:spPr>
          <a:xfrm>
            <a:off x="10117383" y="260350"/>
            <a:ext cx="1794021" cy="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rgbClr val="BD271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0E2EF-CF55-29E8-EFC0-766C03E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2F2CD-B19D-FEB7-CBD1-5BEA706A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C1DA-8622-7BFB-3508-9175FD912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301FD-72EB-472C-9E10-08447577E239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173C-0C4A-3AD0-E819-2F5E4568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4A7D8-BF96-F520-E985-2256A58A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FAA56-23E9-47A0-8B71-9B0FA28B9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Green must be convenient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DE90790-12D2-4B3F-937E-BB0B4D8B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765266"/>
            <a:ext cx="5013960" cy="1430678"/>
          </a:xfrm>
        </p:spPr>
        <p:txBody>
          <a:bodyPr>
            <a:norm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Roberto Freato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CTO @Witailer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1065-CC1A-07FA-E03C-8E732F2B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2009-52E5-D103-600D-043D451B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alt_text">
            <a:extLst>
              <a:ext uri="{FF2B5EF4-FFF2-40B4-BE49-F238E27FC236}">
                <a16:creationId xmlns:a16="http://schemas.microsoft.com/office/drawing/2014/main" id="{463896C5-DD18-D1D5-3BAF-AF8E5EC8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9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Hardware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4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0C51-9F4A-2C4E-EF07-9DDA08F0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8AAC-192B-32F2-CCD5-A6807B906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alt_text">
            <a:extLst>
              <a:ext uri="{FF2B5EF4-FFF2-40B4-BE49-F238E27FC236}">
                <a16:creationId xmlns:a16="http://schemas.microsoft.com/office/drawing/2014/main" id="{08D43E30-E41D-D95B-A7C3-E5A795E5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9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5E83-105C-44AC-2CAC-42E441A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2851-660F-CFDF-9A25-AF362A1A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4" name="Picture 2" descr="alt_text">
            <a:extLst>
              <a:ext uri="{FF2B5EF4-FFF2-40B4-BE49-F238E27FC236}">
                <a16:creationId xmlns:a16="http://schemas.microsoft.com/office/drawing/2014/main" id="{6587F42D-96EA-003D-0223-2FF6085A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0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7094-7052-650D-03BE-4D27F2C9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3F08-04EE-35F8-1402-22554C9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 descr="alt_text">
            <a:extLst>
              <a:ext uri="{FF2B5EF4-FFF2-40B4-BE49-F238E27FC236}">
                <a16:creationId xmlns:a16="http://schemas.microsoft.com/office/drawing/2014/main" id="{E7268A21-D02B-A9F0-FE9E-97ADA2FE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0242" name="Picture 2" descr="alt_text">
            <a:extLst>
              <a:ext uri="{FF2B5EF4-FFF2-40B4-BE49-F238E27FC236}">
                <a16:creationId xmlns:a16="http://schemas.microsoft.com/office/drawing/2014/main" id="{32649D94-BE15-1EC5-75FE-5D2BF795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" b="-2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6EE0-F88D-FB53-78E6-F5C48C49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Increase device utilization</a:t>
            </a:r>
          </a:p>
        </p:txBody>
      </p: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8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3819-047B-3AEE-B20B-D3675E67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D081-1B6A-B600-4B5E-BA432AF8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266" name="Picture 2" descr="alt_text">
            <a:extLst>
              <a:ext uri="{FF2B5EF4-FFF2-40B4-BE49-F238E27FC236}">
                <a16:creationId xmlns:a16="http://schemas.microsoft.com/office/drawing/2014/main" id="{AF0046E1-EAEA-92E3-E6B8-60014F15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2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Carbon Awareness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19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D01E-94AA-8D45-26B7-A12292C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4988-4088-CA5F-0C99-CF56630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338" name="Picture 2" descr="alt_text">
            <a:extLst>
              <a:ext uri="{FF2B5EF4-FFF2-40B4-BE49-F238E27FC236}">
                <a16:creationId xmlns:a16="http://schemas.microsoft.com/office/drawing/2014/main" id="{BE7AD3C3-B68E-EF6B-35E6-EAB0B771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4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FE25-0E80-92E0-0138-89A4031C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DD42-1C9D-7628-C7A1-348A2A37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362" name="Picture 2" descr="alt_text">
            <a:extLst>
              <a:ext uri="{FF2B5EF4-FFF2-40B4-BE49-F238E27FC236}">
                <a16:creationId xmlns:a16="http://schemas.microsoft.com/office/drawing/2014/main" id="{D8A76D57-3217-FB80-E310-BC5DFC6E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8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074" name="Picture 2" descr="alt_text">
            <a:extLst>
              <a:ext uri="{FF2B5EF4-FFF2-40B4-BE49-F238E27FC236}">
                <a16:creationId xmlns:a16="http://schemas.microsoft.com/office/drawing/2014/main" id="{A95B3F70-D98F-A114-6682-04B884E46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A6970-2899-FEC1-FB5D-F055F619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630311" cy="383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Carbon and CO2eq</a:t>
            </a:r>
          </a:p>
        </p:txBody>
      </p:sp>
    </p:spTree>
    <p:extLst>
      <p:ext uri="{BB962C8B-B14F-4D97-AF65-F5344CB8AC3E}">
        <p14:creationId xmlns:p14="http://schemas.microsoft.com/office/powerpoint/2010/main" val="141851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Shifting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02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4333-CE95-BA56-E72F-76792F2C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1272-9654-6E50-AF03-81AEBA6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7410" name="Picture 2" descr="alt_text">
            <a:extLst>
              <a:ext uri="{FF2B5EF4-FFF2-40B4-BE49-F238E27FC236}">
                <a16:creationId xmlns:a16="http://schemas.microsoft.com/office/drawing/2014/main" id="{3E6E5DAB-274D-8412-75F8-75286EC9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2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8640-B2BF-CE3A-DA37-3CFA2276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72A7-C636-214C-88F2-2B9B0D9E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9458" name="Picture 2" descr="alt_text">
            <a:extLst>
              <a:ext uri="{FF2B5EF4-FFF2-40B4-BE49-F238E27FC236}">
                <a16:creationId xmlns:a16="http://schemas.microsoft.com/office/drawing/2014/main" id="{4BB52B23-E87C-A3E4-92C0-733684B4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228-57B1-A2C3-A781-AD890295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C47E-E965-FE5A-9152-3E1404BC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482" name="Picture 2" descr="alt_text">
            <a:extLst>
              <a:ext uri="{FF2B5EF4-FFF2-40B4-BE49-F238E27FC236}">
                <a16:creationId xmlns:a16="http://schemas.microsoft.com/office/drawing/2014/main" id="{6B317F94-22CD-1DFE-7CB0-9FEF39D8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7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32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B6-9DAD-A293-A884-2E48326F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29B30-A1BE-49DC-D65A-FE770D7B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5602" name="Picture 2" descr="alt_text">
            <a:extLst>
              <a:ext uri="{FF2B5EF4-FFF2-40B4-BE49-F238E27FC236}">
                <a16:creationId xmlns:a16="http://schemas.microsoft.com/office/drawing/2014/main" id="{B3080E53-4862-D083-DA68-C63ED14A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8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28AB-F764-6303-60C2-96C32A2F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0C83-25C2-75ED-9EA8-5531317D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578" name="Picture 2" descr="alt_text">
            <a:extLst>
              <a:ext uri="{FF2B5EF4-FFF2-40B4-BE49-F238E27FC236}">
                <a16:creationId xmlns:a16="http://schemas.microsoft.com/office/drawing/2014/main" id="{F2DD3054-877A-3728-FBA8-D35A405B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52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79C-7614-E76F-6550-0B064974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99F8-FEA0-2CB3-99C2-6F222358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6626" name="Picture 2" descr="alt_text">
            <a:extLst>
              <a:ext uri="{FF2B5EF4-FFF2-40B4-BE49-F238E27FC236}">
                <a16:creationId xmlns:a16="http://schemas.microsoft.com/office/drawing/2014/main" id="{7E653234-D79B-4F4B-DCD0-12F6E81A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12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BF00-2638-AF61-B8A7-A8380EB8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DD0A-C336-CC0B-B2B9-B952EA632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7650" name="Picture 2" descr="alt_text">
            <a:extLst>
              <a:ext uri="{FF2B5EF4-FFF2-40B4-BE49-F238E27FC236}">
                <a16:creationId xmlns:a16="http://schemas.microsoft.com/office/drawing/2014/main" id="{A4873F14-45D0-2F3A-9907-E4A958C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69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BEA9-6B33-1835-D1EA-0F5024D1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B009-FC84-5097-3732-5A42AE31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8674" name="Picture 2" descr="alt_text">
            <a:extLst>
              <a:ext uri="{FF2B5EF4-FFF2-40B4-BE49-F238E27FC236}">
                <a16:creationId xmlns:a16="http://schemas.microsoft.com/office/drawing/2014/main" id="{6F4D024F-AED1-F079-FB46-19CB9E88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7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C6F-D777-7E1F-AE2D-2B7663F8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A4CE-E558-43AD-DBDF-271EECC0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6386" name="Picture 2" descr="alt_text">
            <a:extLst>
              <a:ext uri="{FF2B5EF4-FFF2-40B4-BE49-F238E27FC236}">
                <a16:creationId xmlns:a16="http://schemas.microsoft.com/office/drawing/2014/main" id="{90F19AFC-8291-2419-46A1-56A0BDEF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B2B09B-F647-6B1E-2F41-F16518AAF67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499556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Transition to clean</a:t>
            </a:r>
          </a:p>
        </p:txBody>
      </p:sp>
    </p:spTree>
    <p:extLst>
      <p:ext uri="{BB962C8B-B14F-4D97-AF65-F5344CB8AC3E}">
        <p14:creationId xmlns:p14="http://schemas.microsoft.com/office/powerpoint/2010/main" val="421423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Carbon Neutral </a:t>
            </a:r>
            <a:br>
              <a:rPr lang="it-IT" dirty="0"/>
            </a:br>
            <a:r>
              <a:rPr lang="it-IT" dirty="0"/>
              <a:t>vs </a:t>
            </a:r>
            <a:br>
              <a:rPr lang="it-IT" dirty="0"/>
            </a:br>
            <a:r>
              <a:rPr lang="it-IT" dirty="0"/>
              <a:t>Net Zero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556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0844-AD25-E40A-ED44-CCC3911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3AF6-1CA8-71DE-C8F2-8A91F0E0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2530" name="Picture 2" descr="alt_text">
            <a:extLst>
              <a:ext uri="{FF2B5EF4-FFF2-40B4-BE49-F238E27FC236}">
                <a16:creationId xmlns:a16="http://schemas.microsoft.com/office/drawing/2014/main" id="{0C37B87D-D20D-AA6C-9EDB-9CD3EB3E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7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Measurment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3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515-A689-FB2D-517A-1B1C21DC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91AB2-DCFC-E83A-732E-B1C94DD7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1506" name="Picture 2" descr="alt_text">
            <a:extLst>
              <a:ext uri="{FF2B5EF4-FFF2-40B4-BE49-F238E27FC236}">
                <a16:creationId xmlns:a16="http://schemas.microsoft.com/office/drawing/2014/main" id="{60D868BC-73A0-AC12-4313-51BCB98E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41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917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BB4C4-9BC5-6F66-20C1-660B0F592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What’s Next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A3A844-BDE8-FBBE-E901-4CA1988E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3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FEFC2-95A1-EF4D-4F24-DCCBF469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0" y="1123527"/>
            <a:ext cx="3246383" cy="46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FD3D5-FFE1-F718-B9EB-96C3217A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9" y="1123527"/>
            <a:ext cx="3280919" cy="46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C6737-B4EA-279C-0C71-1DB9AB01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704" y="1123528"/>
            <a:ext cx="32463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9D37A-0925-D433-05B2-037FC9EC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47" y="1123527"/>
            <a:ext cx="2578688" cy="46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6A62D-3FBA-A945-5C0D-36C24DD1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28" y="1123528"/>
            <a:ext cx="2624735" cy="46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AF216-A3E5-9F22-216D-1E1A5988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1" y="1058862"/>
            <a:ext cx="3186696" cy="4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2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1">
            <a:extLst>
              <a:ext uri="{FF2B5EF4-FFF2-40B4-BE49-F238E27FC236}">
                <a16:creationId xmlns:a16="http://schemas.microsoft.com/office/drawing/2014/main" id="{8898B591-A26D-5F3B-5DF5-0DD8F7774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magine 2">
            <a:extLst>
              <a:ext uri="{FF2B5EF4-FFF2-40B4-BE49-F238E27FC236}">
                <a16:creationId xmlns:a16="http://schemas.microsoft.com/office/drawing/2014/main" id="{5467365D-BD91-7680-3246-81473F09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1653122"/>
            <a:ext cx="12192000" cy="5302751"/>
          </a:xfrm>
          <a:prstGeom prst="rect">
            <a:avLst/>
          </a:prstGeom>
        </p:spPr>
      </p:pic>
      <p:sp>
        <p:nvSpPr>
          <p:cNvPr id="11" name="Rettangolo con angoli arrotondati 3">
            <a:extLst>
              <a:ext uri="{FF2B5EF4-FFF2-40B4-BE49-F238E27FC236}">
                <a16:creationId xmlns:a16="http://schemas.microsoft.com/office/drawing/2014/main" id="{5994D9C8-5653-B524-5560-E1840EA26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5485" y="2244199"/>
            <a:ext cx="2588941" cy="2676804"/>
          </a:xfrm>
          <a:prstGeom prst="roundRect">
            <a:avLst>
              <a:gd name="adj" fmla="val 5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1">
            <a:extLst>
              <a:ext uri="{FF2B5EF4-FFF2-40B4-BE49-F238E27FC236}">
                <a16:creationId xmlns:a16="http://schemas.microsoft.com/office/drawing/2014/main" id="{3F71381B-ED7A-D0BA-73B1-A4028231B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0844" y="439702"/>
            <a:ext cx="4363145" cy="1552072"/>
            <a:chOff x="2890837" y="2257591"/>
            <a:chExt cx="6410325" cy="2342818"/>
          </a:xfrm>
        </p:grpSpPr>
        <p:pic>
          <p:nvPicPr>
            <p:cNvPr id="9" name="Elemento grafico 57">
              <a:extLst>
                <a:ext uri="{FF2B5EF4-FFF2-40B4-BE49-F238E27FC236}">
                  <a16:creationId xmlns:a16="http://schemas.microsoft.com/office/drawing/2014/main" id="{73928D77-0D1E-6884-8027-E68F57AB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0837" y="4400384"/>
              <a:ext cx="6410325" cy="200025"/>
            </a:xfrm>
            <a:prstGeom prst="rect">
              <a:avLst/>
            </a:prstGeom>
          </p:spPr>
        </p:pic>
        <p:pic>
          <p:nvPicPr>
            <p:cNvPr id="8" name="Elemento grafico 5">
              <a:extLst>
                <a:ext uri="{FF2B5EF4-FFF2-40B4-BE49-F238E27FC236}">
                  <a16:creationId xmlns:a16="http://schemas.microsoft.com/office/drawing/2014/main" id="{04CB2971-2F06-6202-135B-34B7811DA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0837" y="2257591"/>
              <a:ext cx="6410325" cy="1914314"/>
            </a:xfrm>
            <a:prstGeom prst="rect">
              <a:avLst/>
            </a:prstGeom>
          </p:spPr>
        </p:pic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BDA8038A-C325-A8BF-E5E2-C3C82B32312E}"/>
              </a:ext>
            </a:extLst>
          </p:cNvPr>
          <p:cNvSpPr/>
          <p:nvPr/>
        </p:nvSpPr>
        <p:spPr>
          <a:xfrm>
            <a:off x="4717945" y="2393211"/>
            <a:ext cx="2284020" cy="2378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INSERIRE QR CODE CHE RICEVERETE VIA MAIL</a:t>
            </a:r>
          </a:p>
        </p:txBody>
      </p:sp>
      <p:sp>
        <p:nvSpPr>
          <p:cNvPr id="4" name="Titolo 4">
            <a:extLst>
              <a:ext uri="{FF2B5EF4-FFF2-40B4-BE49-F238E27FC236}">
                <a16:creationId xmlns:a16="http://schemas.microsoft.com/office/drawing/2014/main" id="{D2D81507-599B-4806-D916-729A65A08DA9}"/>
              </a:ext>
            </a:extLst>
          </p:cNvPr>
          <p:cNvSpPr txBox="1">
            <a:spLocks/>
          </p:cNvSpPr>
          <p:nvPr/>
        </p:nvSpPr>
        <p:spPr>
          <a:xfrm>
            <a:off x="3182274" y="4866227"/>
            <a:ext cx="5800284" cy="1196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dirty="0">
                <a:solidFill>
                  <a:srgbClr val="BD271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4800" dirty="0">
                <a:solidFill>
                  <a:schemeClr val="bg1"/>
                </a:solidFill>
                <a:latin typeface="+mn-lt"/>
              </a:rPr>
              <a:t>Valuta la sessione</a:t>
            </a:r>
          </a:p>
          <a:p>
            <a:pPr algn="ctr">
              <a:lnSpc>
                <a:spcPct val="100000"/>
              </a:lnSpc>
            </a:pPr>
            <a:r>
              <a:rPr lang="it-IT" sz="4800" dirty="0">
                <a:solidFill>
                  <a:schemeClr val="bg1"/>
                </a:solidFill>
                <a:latin typeface="+mn-lt"/>
              </a:rPr>
              <a:t>G R A Z I E !</a:t>
            </a: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C95B3D45-AA54-FA43-6210-E011627C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30" y="238710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2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1857-38CB-16E1-424D-248629A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E35F6B-FDE2-B833-E3DF-560628AFA3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63031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Overshoot Day</a:t>
            </a:r>
          </a:p>
        </p:txBody>
      </p:sp>
      <p:pic>
        <p:nvPicPr>
          <p:cNvPr id="13" name="Picture 12" descr="A collage of a plant and a coral reef&#10;&#10;Description automatically generated">
            <a:extLst>
              <a:ext uri="{FF2B5EF4-FFF2-40B4-BE49-F238E27FC236}">
                <a16:creationId xmlns:a16="http://schemas.microsoft.com/office/drawing/2014/main" id="{E021DD59-F8CF-6542-84CE-4F6ABEAE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C009BE8-A53F-9EF8-9BA5-7A7B6433D8D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294640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Acidification of Oceans</a:t>
            </a:r>
          </a:p>
        </p:txBody>
      </p:sp>
    </p:spTree>
    <p:extLst>
      <p:ext uri="{BB962C8B-B14F-4D97-AF65-F5344CB8AC3E}">
        <p14:creationId xmlns:p14="http://schemas.microsoft.com/office/powerpoint/2010/main" val="389943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1857-38CB-16E1-424D-248629A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 descr="The meaning of overshoot day">
            <a:extLst>
              <a:ext uri="{FF2B5EF4-FFF2-40B4-BE49-F238E27FC236}">
                <a16:creationId xmlns:a16="http://schemas.microsoft.com/office/drawing/2014/main" id="{E4DD23CA-9B1D-494A-8339-45F41653F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E35F6B-FDE2-B833-E3DF-560628AFA3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63031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+mj-ea"/>
                <a:cs typeface="+mj-cs"/>
              </a:rPr>
              <a:t>Overshoot Day</a:t>
            </a:r>
          </a:p>
        </p:txBody>
      </p:sp>
    </p:spTree>
    <p:extLst>
      <p:ext uri="{BB962C8B-B14F-4D97-AF65-F5344CB8AC3E}">
        <p14:creationId xmlns:p14="http://schemas.microsoft.com/office/powerpoint/2010/main" val="368872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4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Energy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2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2702-159C-7193-C6AF-5E69E29A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A370-31B3-0813-1453-3F8BCC75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alt_text">
            <a:extLst>
              <a:ext uri="{FF2B5EF4-FFF2-40B4-BE49-F238E27FC236}">
                <a16:creationId xmlns:a16="http://schemas.microsoft.com/office/drawing/2014/main" id="{9786B211-171E-3CCD-AD09-CB22A53B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3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9218-BF8A-C780-99FF-A420F5EC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DE77-074A-79F4-F935-D0F7A21A3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alt_text">
            <a:extLst>
              <a:ext uri="{FF2B5EF4-FFF2-40B4-BE49-F238E27FC236}">
                <a16:creationId xmlns:a16="http://schemas.microsoft.com/office/drawing/2014/main" id="{3B580A83-2BF5-D078-0524-E03479BC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38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PT_#RoadToWPC" id="{33F0F625-03D0-4EC2-8386-103D4DF538D3}" vid="{93CA8DCB-5321-4020-800C-905F6A36FC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s xmlns="c16c8e6c-5f33-4a2f-b0f5-e867314360fd" xsi:nil="true"/>
    <MigrationWizIdDocumentLibraryPermissions xmlns="c16c8e6c-5f33-4a2f-b0f5-e867314360fd" xsi:nil="true"/>
    <MigrationWizId xmlns="c16c8e6c-5f33-4a2f-b0f5-e867314360fd" xsi:nil="true"/>
    <MigrationWizIdPermissionLevels xmlns="c16c8e6c-5f33-4a2f-b0f5-e867314360fd" xsi:nil="true"/>
    <MigrationWizIdSecurityGroups xmlns="c16c8e6c-5f33-4a2f-b0f5-e867314360fd" xsi:nil="true"/>
    <lcf76f155ced4ddcb4097134ff3c332f xmlns="c16c8e6c-5f33-4a2f-b0f5-e867314360fd">
      <Terms xmlns="http://schemas.microsoft.com/office/infopath/2007/PartnerControls"/>
    </lcf76f155ced4ddcb4097134ff3c332f>
    <TaxCatchAll xmlns="7bc38eb8-dac7-4a44-a2c1-45076341eb92" xsi:nil="true"/>
    <MediaLengthInSeconds xmlns="c16c8e6c-5f33-4a2f-b0f5-e867314360fd" xsi:nil="true"/>
    <SharedWithUsers xmlns="7bc38eb8-dac7-4a44-a2c1-45076341eb92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B37EB8EAAE49A1FF4B0B6D18B8C5" ma:contentTypeVersion="22" ma:contentTypeDescription="Creare un nuovo documento." ma:contentTypeScope="" ma:versionID="a97142a17b149e540ad6876aa2d1c0e4">
  <xsd:schema xmlns:xsd="http://www.w3.org/2001/XMLSchema" xmlns:xs="http://www.w3.org/2001/XMLSchema" xmlns:p="http://schemas.microsoft.com/office/2006/metadata/properties" xmlns:ns2="c16c8e6c-5f33-4a2f-b0f5-e867314360fd" xmlns:ns3="7bc38eb8-dac7-4a44-a2c1-45076341eb92" targetNamespace="http://schemas.microsoft.com/office/2006/metadata/properties" ma:root="true" ma:fieldsID="29f5c01a4b11dc33555ca3296b55a420" ns2:_="" ns3:_="">
    <xsd:import namespace="c16c8e6c-5f33-4a2f-b0f5-e867314360fd"/>
    <xsd:import namespace="7bc38eb8-dac7-4a44-a2c1-45076341eb9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c8e6c-5f33-4a2f-b0f5-e867314360f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Tag immagine" ma:readOnly="false" ma:fieldId="{5cf76f15-5ced-4ddc-b409-7134ff3c332f}" ma:taxonomyMulti="true" ma:sspId="c9aca922-bb37-43c1-8e07-ec8a9ae0b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38eb8-dac7-4a44-a2c1-45076341eb92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b7064790-6eac-4c01-b102-70d4cb2521e2}" ma:internalName="TaxCatchAll" ma:showField="CatchAllData" ma:web="7bc38eb8-dac7-4a44-a2c1-45076341eb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F5D22E-A467-4BDA-8994-5D4B51BDC6B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c16c8e6c-5f33-4a2f-b0f5-e867314360fd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bc38eb8-dac7-4a44-a2c1-45076341eb9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FC48DF-5820-4929-9764-969A6D4656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c8e6c-5f33-4a2f-b0f5-e867314360fd"/>
    <ds:schemaRef ds:uri="7bc38eb8-dac7-4a44-a2c1-45076341e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PPT_#RoadToWPC</Template>
  <TotalTime>159</TotalTime>
  <Words>62</Words>
  <Application>Microsoft Office PowerPoint</Application>
  <PresentationFormat>Widescreen</PresentationFormat>
  <Paragraphs>22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Open Sans</vt:lpstr>
      <vt:lpstr>Segoe UI Black</vt:lpstr>
      <vt:lpstr>Segoe UI Semibold</vt:lpstr>
      <vt:lpstr>Tema di Office</vt:lpstr>
      <vt:lpstr>Office Theme</vt:lpstr>
      <vt:lpstr>Green must be convenient</vt:lpstr>
      <vt:lpstr>Carbon and CO2eq</vt:lpstr>
      <vt:lpstr>PowerPoint Presentation</vt:lpstr>
      <vt:lpstr>PowerPoint Presentation</vt:lpstr>
      <vt:lpstr>PowerPoint Presentation</vt:lpstr>
      <vt:lpstr>PowerPoint Presentation</vt:lpstr>
      <vt:lpstr>Energy Efficiency</vt:lpstr>
      <vt:lpstr>PowerPoint Presentation</vt:lpstr>
      <vt:lpstr>PowerPoint Presentation</vt:lpstr>
      <vt:lpstr>PowerPoint Presentation</vt:lpstr>
      <vt:lpstr>Hardware Efficiency</vt:lpstr>
      <vt:lpstr>PowerPoint Presentation</vt:lpstr>
      <vt:lpstr>PowerPoint Presentation</vt:lpstr>
      <vt:lpstr>PowerPoint Presentation</vt:lpstr>
      <vt:lpstr>Increase device utilization</vt:lpstr>
      <vt:lpstr>PowerPoint Presentation</vt:lpstr>
      <vt:lpstr>Carbon Awareness</vt:lpstr>
      <vt:lpstr>PowerPoint Presentation</vt:lpstr>
      <vt:lpstr>PowerPoint Presentation</vt:lpstr>
      <vt:lpstr>Shifting</vt:lpstr>
      <vt:lpstr>PowerPoint Presentation</vt:lpstr>
      <vt:lpstr>PowerPoint Presentation</vt:lpstr>
      <vt:lpstr>PowerPoint Presentation</vt:lpstr>
      <vt:lpstr>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Neutral  vs  Net Zero</vt:lpstr>
      <vt:lpstr>PowerPoint Presentation</vt:lpstr>
      <vt:lpstr>Measurment</vt:lpstr>
      <vt:lpstr>PowerPoint Presentation</vt:lpstr>
      <vt:lpstr>PowerPoint Presentation</vt:lpstr>
      <vt:lpstr>What’s Next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Ponte</dc:creator>
  <cp:lastModifiedBy>Roberto Freato</cp:lastModifiedBy>
  <cp:revision>22</cp:revision>
  <dcterms:created xsi:type="dcterms:W3CDTF">2023-09-13T12:34:53Z</dcterms:created>
  <dcterms:modified xsi:type="dcterms:W3CDTF">2023-11-29T15:48:26Z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0x01010012B8B37EB8EAAE49A1FF4B0B6D18B8C5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